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Hanken Grotesk 1" pitchFamily="2" charset="77"/>
      <p:regular r:id="rId3"/>
      <p:bold r:id="rId4"/>
      <p:italic r:id="rId5"/>
    </p:embeddedFont>
    <p:embeddedFont>
      <p:font typeface="Hanken Grotesk 2" pitchFamily="2" charset="77"/>
      <p:regular r:id="rId6"/>
      <p:bold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 autoAdjust="0"/>
    <p:restoredTop sz="94597" autoAdjust="0"/>
  </p:normalViewPr>
  <p:slideViewPr>
    <p:cSldViewPr>
      <p:cViewPr>
        <p:scale>
          <a:sx n="55" d="100"/>
          <a:sy n="55" d="100"/>
        </p:scale>
        <p:origin x="392" y="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1891" r="-15090" b="-6097"/>
            </a:stretch>
          </a:blipFill>
        </p:spPr>
        <p:txBody>
          <a:bodyPr/>
          <a:lstStyle/>
          <a:p>
            <a:endParaRPr lang="sv-SE" dirty="0"/>
          </a:p>
        </p:txBody>
      </p:sp>
      <p:sp>
        <p:nvSpPr>
          <p:cNvPr id="3" name="Freeform 3"/>
          <p:cNvSpPr/>
          <p:nvPr/>
        </p:nvSpPr>
        <p:spPr>
          <a:xfrm rot="-10800000">
            <a:off x="-166699" y="1262348"/>
            <a:ext cx="18621398" cy="9171039"/>
          </a:xfrm>
          <a:custGeom>
            <a:avLst/>
            <a:gdLst/>
            <a:ahLst/>
            <a:cxnLst/>
            <a:rect l="l" t="t" r="r" b="b"/>
            <a:pathLst>
              <a:path w="18621398" h="9171039">
                <a:moveTo>
                  <a:pt x="0" y="0"/>
                </a:moveTo>
                <a:lnTo>
                  <a:pt x="18621398" y="0"/>
                </a:lnTo>
                <a:lnTo>
                  <a:pt x="18621398" y="9171038"/>
                </a:lnTo>
                <a:lnTo>
                  <a:pt x="0" y="91710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 dirty="0"/>
          </a:p>
        </p:txBody>
      </p:sp>
      <p:sp>
        <p:nvSpPr>
          <p:cNvPr id="4" name="Freeform 4"/>
          <p:cNvSpPr/>
          <p:nvPr/>
        </p:nvSpPr>
        <p:spPr>
          <a:xfrm>
            <a:off x="16267914" y="525838"/>
            <a:ext cx="1264862" cy="1264862"/>
          </a:xfrm>
          <a:custGeom>
            <a:avLst/>
            <a:gdLst/>
            <a:ahLst/>
            <a:cxnLst/>
            <a:rect l="l" t="t" r="r" b="b"/>
            <a:pathLst>
              <a:path w="1264862" h="1264862">
                <a:moveTo>
                  <a:pt x="0" y="0"/>
                </a:moveTo>
                <a:lnTo>
                  <a:pt x="1264862" y="0"/>
                </a:lnTo>
                <a:lnTo>
                  <a:pt x="1264862" y="1264862"/>
                </a:lnTo>
                <a:lnTo>
                  <a:pt x="0" y="12648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SE" dirty="0"/>
          </a:p>
        </p:txBody>
      </p:sp>
      <p:sp>
        <p:nvSpPr>
          <p:cNvPr id="5" name="TextBox 5"/>
          <p:cNvSpPr txBox="1"/>
          <p:nvPr/>
        </p:nvSpPr>
        <p:spPr>
          <a:xfrm>
            <a:off x="6167376" y="1207684"/>
            <a:ext cx="5591324" cy="59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8"/>
              </a:lnSpc>
            </a:pPr>
            <a:r>
              <a:rPr lang="en-US" sz="4076" spc="297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AFFÄRSPLAN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18493" y="8457839"/>
            <a:ext cx="4051014" cy="587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4"/>
              </a:lnSpc>
            </a:pPr>
            <a:r>
              <a:rPr lang="en-US" sz="1585" b="1" dirty="0">
                <a:solidFill>
                  <a:srgbClr val="E4D9AE"/>
                </a:solidFill>
                <a:latin typeface="Hanken Grotesk 2"/>
                <a:ea typeface="Hanken Grotesk 2"/>
                <a:cs typeface="Hanken Grotesk 2"/>
                <a:sym typeface="Hanken Grotesk 2"/>
              </a:rPr>
              <a:t>FÖRSÄLJNINGSPARTNERS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Vilka har ni och vilka är era drömpartners?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55340" y="8457839"/>
            <a:ext cx="2902798" cy="777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4"/>
              </a:lnSpc>
            </a:pPr>
            <a:r>
              <a:rPr lang="en-US" sz="1585" b="1" dirty="0">
                <a:solidFill>
                  <a:srgbClr val="E4D9AE"/>
                </a:solidFill>
                <a:latin typeface="Hanken Grotesk 2"/>
                <a:ea typeface="Hanken Grotesk 2"/>
                <a:cs typeface="Hanken Grotesk 2"/>
                <a:sym typeface="Hanken Grotesk 2"/>
              </a:rPr>
              <a:t>VÅRA UTGIFTER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Var satsar ni kapital för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att uppnå era mål?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09300" y="7222822"/>
            <a:ext cx="3043780" cy="777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4"/>
              </a:lnSpc>
            </a:pPr>
            <a:r>
              <a:rPr lang="en-US" sz="1585" b="1" dirty="0">
                <a:solidFill>
                  <a:srgbClr val="E4D9AE"/>
                </a:solidFill>
                <a:latin typeface="Hanken Grotesk 2"/>
                <a:ea typeface="Hanken Grotesk 2"/>
                <a:cs typeface="Hanken Grotesk 2"/>
                <a:sym typeface="Hanken Grotesk 2"/>
              </a:rPr>
              <a:t>SAMARBETSPARTNERS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Vilka har ni och vilka 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vill ni ha?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09867" y="7222822"/>
            <a:ext cx="3578242" cy="777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4"/>
              </a:lnSpc>
            </a:pPr>
            <a:r>
              <a:rPr lang="en-US" sz="1585" b="1" dirty="0">
                <a:solidFill>
                  <a:srgbClr val="E4D9AE"/>
                </a:solidFill>
                <a:latin typeface="Hanken Grotesk 2"/>
                <a:ea typeface="Hanken Grotesk 2"/>
                <a:cs typeface="Hanken Grotesk 2"/>
                <a:sym typeface="Hanken Grotesk 2"/>
              </a:rPr>
              <a:t>VÅRA INKOMSTER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Var och hur skapar 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ni era intäkter?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8800" y="5672733"/>
            <a:ext cx="2800376" cy="968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4"/>
              </a:lnSpc>
            </a:pPr>
            <a:r>
              <a:rPr lang="en-US" sz="1585" b="1" dirty="0">
                <a:solidFill>
                  <a:srgbClr val="E4D9AE"/>
                </a:solidFill>
                <a:latin typeface="Hanken Grotesk 2"/>
                <a:ea typeface="Hanken Grotesk 2"/>
                <a:cs typeface="Hanken Grotesk 2"/>
                <a:sym typeface="Hanken Grotesk 2"/>
              </a:rPr>
              <a:t>KUNDRELATIONER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Hur ska era kund-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relationer se ut?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(De 6 mänskliga behoven)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72093" y="5672733"/>
            <a:ext cx="3543814" cy="968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4"/>
              </a:lnSpc>
            </a:pPr>
            <a:r>
              <a:rPr lang="en-US" sz="1585" b="1" dirty="0">
                <a:solidFill>
                  <a:srgbClr val="E4D9AE"/>
                </a:solidFill>
                <a:latin typeface="Hanken Grotesk 2"/>
                <a:ea typeface="Hanken Grotesk 2"/>
                <a:cs typeface="Hanken Grotesk 2"/>
                <a:sym typeface="Hanken Grotesk 2"/>
              </a:rPr>
              <a:t>KUNDSEGMENT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Vem är er målgrupp, vem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är er viktigaste kund och vem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är drömkunden?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88535" y="7222822"/>
            <a:ext cx="3236409" cy="777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4"/>
              </a:lnSpc>
            </a:pPr>
            <a:r>
              <a:rPr lang="en-US" sz="1585" b="1" dirty="0">
                <a:solidFill>
                  <a:srgbClr val="E4D9AE"/>
                </a:solidFill>
                <a:latin typeface="Hanken Grotesk 2"/>
                <a:ea typeface="Hanken Grotesk 2"/>
                <a:cs typeface="Hanken Grotesk 2"/>
                <a:sym typeface="Hanken Grotesk 2"/>
              </a:rPr>
              <a:t>SÄLJKANALER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Vad har ni för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säljkanaler?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395200" y="5672733"/>
            <a:ext cx="2823079" cy="777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4"/>
              </a:lnSpc>
            </a:pPr>
            <a:r>
              <a:rPr lang="en-US" sz="1585" b="1" dirty="0">
                <a:solidFill>
                  <a:srgbClr val="E4D9AE"/>
                </a:solidFill>
                <a:latin typeface="Hanken Grotesk 2"/>
                <a:ea typeface="Hanken Grotesk 2"/>
                <a:cs typeface="Hanken Grotesk 2"/>
                <a:sym typeface="Hanken Grotesk 2"/>
              </a:rPr>
              <a:t>VÅRA NYCKELRESURSER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Vilka är era mest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värdefulla tillgångar?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991638" y="4202369"/>
            <a:ext cx="3614315" cy="777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4"/>
              </a:lnSpc>
            </a:pPr>
            <a:r>
              <a:rPr lang="en-US" sz="1585" b="1" dirty="0">
                <a:solidFill>
                  <a:srgbClr val="E4D9AE"/>
                </a:solidFill>
                <a:latin typeface="Hanken Grotesk 2"/>
                <a:ea typeface="Hanken Grotesk 2"/>
                <a:cs typeface="Hanken Grotesk 2"/>
                <a:sym typeface="Hanken Grotesk 2"/>
              </a:rPr>
              <a:t>VÅRA ERBJUDANDEN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Vad erbjuder ni som gör er till en 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attraktiv spelare på marknaden?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67693" y="8505464"/>
            <a:ext cx="3399682" cy="777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4"/>
              </a:lnSpc>
            </a:pPr>
            <a:r>
              <a:rPr lang="en-US" sz="1585" b="1" dirty="0">
                <a:solidFill>
                  <a:srgbClr val="E4D9AE"/>
                </a:solidFill>
                <a:latin typeface="Hanken Grotesk 2"/>
                <a:ea typeface="Hanken Grotesk 2"/>
                <a:cs typeface="Hanken Grotesk 2"/>
                <a:sym typeface="Hanken Grotesk 2"/>
              </a:rPr>
              <a:t>VÅRA NYCKELAKTIVITETER 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Vad behöver ni kontinuerligt genom-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föra för att nå era mål?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31303" y="2639640"/>
            <a:ext cx="3825394" cy="912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1585" b="1" dirty="0">
                <a:solidFill>
                  <a:srgbClr val="E4D9AE"/>
                </a:solidFill>
                <a:latin typeface="Hanken Grotesk 2"/>
                <a:ea typeface="Hanken Grotesk 2"/>
                <a:cs typeface="Hanken Grotesk 2"/>
                <a:sym typeface="Hanken Grotesk 2"/>
              </a:rPr>
              <a:t>VÅR VISION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Vad är er vision? Den ska 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vara kittlande, spänstig och 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nästan omöjlig att nå.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01933" y="4288094"/>
            <a:ext cx="3458512" cy="940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4"/>
              </a:lnSpc>
            </a:pPr>
            <a:r>
              <a:rPr lang="en-US" sz="1585" b="1" spc="47" dirty="0">
                <a:solidFill>
                  <a:srgbClr val="E4D9AE"/>
                </a:solidFill>
                <a:latin typeface="Hanken Grotesk 2"/>
                <a:ea typeface="Hanken Grotesk 2"/>
                <a:cs typeface="Hanken Grotesk 2"/>
                <a:sym typeface="Hanken Grotesk 2"/>
              </a:rPr>
              <a:t>VÅRA KÄRNVÄRDEN</a:t>
            </a:r>
          </a:p>
          <a:p>
            <a:pPr algn="ctr">
              <a:lnSpc>
                <a:spcPts val="1934"/>
              </a:lnSpc>
            </a:pPr>
            <a:r>
              <a:rPr lang="en-US" sz="1585" b="1" spc="47" dirty="0">
                <a:solidFill>
                  <a:srgbClr val="E4D9AE"/>
                </a:solidFill>
                <a:latin typeface="Hanken Grotesk 2"/>
                <a:ea typeface="Hanken Grotesk 2"/>
                <a:cs typeface="Hanken Grotesk 2"/>
                <a:sym typeface="Hanken Grotesk 2"/>
              </a:rPr>
              <a:t>&amp; VÄRDERINGAR</a:t>
            </a:r>
          </a:p>
          <a:p>
            <a:pPr algn="ctr">
              <a:lnSpc>
                <a:spcPts val="1800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Vilka viktiga kärnvärden och värderingar </a:t>
            </a:r>
          </a:p>
          <a:p>
            <a:pPr algn="ctr">
              <a:lnSpc>
                <a:spcPts val="1800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finns </a:t>
            </a:r>
            <a:r>
              <a:rPr lang="en-US" sz="1285" dirty="0" err="1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i</a:t>
            </a: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 ert företag?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19358" y="4202369"/>
            <a:ext cx="3578242" cy="968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4"/>
              </a:lnSpc>
            </a:pPr>
            <a:r>
              <a:rPr lang="en-US" sz="1585" b="1" dirty="0">
                <a:solidFill>
                  <a:srgbClr val="E4D9AE"/>
                </a:solidFill>
                <a:latin typeface="Hanken Grotesk 2"/>
                <a:ea typeface="Hanken Grotesk 2"/>
                <a:cs typeface="Hanken Grotesk 2"/>
                <a:sym typeface="Hanken Grotesk 2"/>
              </a:rPr>
              <a:t>VÅR AFFÄRSIDÉ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Beskriv er affärsidé -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hur kommer det sig att ni</a:t>
            </a:r>
          </a:p>
          <a:p>
            <a:pPr algn="ctr">
              <a:lnSpc>
                <a:spcPts val="1542"/>
              </a:lnSpc>
            </a:pPr>
            <a:r>
              <a:rPr lang="en-US" sz="1285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har ett existensberättigande.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46588" y="1262348"/>
            <a:ext cx="4036400" cy="48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0"/>
              </a:lnSpc>
            </a:pPr>
            <a:r>
              <a:rPr lang="en-US" sz="3357" spc="181" dirty="0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på 1 sida™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31891" y="9663207"/>
            <a:ext cx="4424218" cy="18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2"/>
              </a:lnSpc>
            </a:pPr>
            <a:r>
              <a:rPr lang="en-US" sz="1084" spc="53">
                <a:solidFill>
                  <a:srgbClr val="FFFFFF"/>
                </a:solidFill>
                <a:latin typeface="Hanken Grotesk 1"/>
                <a:ea typeface="Hanken Grotesk 1"/>
                <a:cs typeface="Hanken Grotesk 1"/>
                <a:sym typeface="Hanken Grotesk 1"/>
              </a:rPr>
              <a:t>Copyright © 2025 and beyond - Magnus Helgesson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184</Words>
  <Application>Microsoft Macintosh PowerPoint</Application>
  <PresentationFormat>Anpassad</PresentationFormat>
  <Paragraphs>46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Hanken Grotesk 1</vt:lpstr>
      <vt:lpstr>Arial</vt:lpstr>
      <vt:lpstr>Hanken Grotesk 2</vt:lpstr>
      <vt:lpstr>Calibri</vt:lpstr>
      <vt:lpstr>Office Theme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Affärsplan på 1 sida 2025 (Presentation)</dc:title>
  <cp:lastModifiedBy>Charlotte Schéle</cp:lastModifiedBy>
  <cp:revision>2</cp:revision>
  <dcterms:created xsi:type="dcterms:W3CDTF">2006-08-16T00:00:00Z</dcterms:created>
  <dcterms:modified xsi:type="dcterms:W3CDTF">2025-10-27T13:56:06Z</dcterms:modified>
  <dc:identifier>DAF9g6bBbMc</dc:identifier>
</cp:coreProperties>
</file>